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82" r:id="rId7"/>
    <p:sldId id="280" r:id="rId8"/>
    <p:sldId id="277" r:id="rId9"/>
    <p:sldId id="278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6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E84F4-F6F1-468E-9F11-6EB47675D5C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5FF5-EBE6-4DC7-B3FE-3B53870EE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/>
              <a:t>Согласный звук </a:t>
            </a:r>
            <a:r>
              <a:rPr lang="en-US" sz="5400" b="1" dirty="0" smtClean="0"/>
              <a:t>[</a:t>
            </a:r>
            <a:r>
              <a:rPr lang="ru-RU" sz="5400" b="1" dirty="0" err="1" smtClean="0"/>
              <a:t>ш</a:t>
            </a:r>
            <a:r>
              <a:rPr lang="en-US" sz="5400" b="1" dirty="0" smtClean="0"/>
              <a:t>]</a:t>
            </a:r>
            <a:r>
              <a:rPr lang="ru-RU" sz="5400" b="1" dirty="0" smtClean="0"/>
              <a:t>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Буква Ш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:\семинар\семинар\линии\line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00108"/>
            <a:ext cx="2996826" cy="38095"/>
          </a:xfrm>
          <a:prstGeom prst="rect">
            <a:avLst/>
          </a:prstGeom>
          <a:noFill/>
        </p:spPr>
      </p:pic>
      <p:pic>
        <p:nvPicPr>
          <p:cNvPr id="39939" name="Picture 3" descr="H:\семинар\семинар\линии\line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5726985" cy="38095"/>
          </a:xfrm>
          <a:prstGeom prst="rect">
            <a:avLst/>
          </a:prstGeom>
          <a:noFill/>
        </p:spPr>
      </p:pic>
      <p:pic>
        <p:nvPicPr>
          <p:cNvPr id="39940" name="Picture 4" descr="H:\семинар\семинар\линии\line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8"/>
            <a:ext cx="7796826" cy="38095"/>
          </a:xfrm>
          <a:prstGeom prst="rect">
            <a:avLst/>
          </a:prstGeom>
          <a:noFill/>
        </p:spPr>
      </p:pic>
      <p:pic>
        <p:nvPicPr>
          <p:cNvPr id="39941" name="Picture 5" descr="H:\семинар\семинар\линии\line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8501122" cy="568411"/>
          </a:xfrm>
          <a:prstGeom prst="rect">
            <a:avLst/>
          </a:prstGeom>
          <a:noFill/>
        </p:spPr>
      </p:pic>
      <p:pic>
        <p:nvPicPr>
          <p:cNvPr id="39942" name="Picture 6" descr="H:\семинар\семинар\линии\line-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5715016"/>
            <a:ext cx="2311111" cy="38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ou152.chel-edu.ru/images/p145_bukvar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4junior.ru/image/cache/data/mcneill/9072078000-500x500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0496" y="-571528"/>
            <a:ext cx="4000527" cy="400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www.xara.com/news/october06/img/pencil37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43372" y="3143248"/>
            <a:ext cx="2500330" cy="322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starrpratt.com/sitebuilder/images/chalk_board-471x324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385762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http://sbooks.ru/images/112018999_1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86512" y="2643182"/>
            <a:ext cx="235743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85794"/>
            <a:ext cx="7965337" cy="5310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52" name="Рисунок 46" descr="http://photoshop.demiart.ru/wade/gridlay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262" y="214290"/>
            <a:ext cx="8368624" cy="6286544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491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http://pascalabc.net/downloads/pabcnethelp/PABCUnits/GraphABC/image/WideUpwardDiago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40" y="571481"/>
            <a:ext cx="7598435" cy="5715039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1438" y="0"/>
            <a:ext cx="2143125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433259 w 6102"/>
              <a:gd name="T1" fmla="*/ 1299080 h 1632"/>
              <a:gd name="T2" fmla="*/ 514091 w 6102"/>
              <a:gd name="T3" fmla="*/ 1095823 h 1632"/>
              <a:gd name="T4" fmla="*/ 646655 w 6102"/>
              <a:gd name="T5" fmla="*/ 979171 h 1632"/>
              <a:gd name="T6" fmla="*/ 740420 w 6102"/>
              <a:gd name="T7" fmla="*/ 906705 h 1632"/>
              <a:gd name="T8" fmla="*/ 979683 w 6102"/>
              <a:gd name="T9" fmla="*/ 775913 h 1632"/>
              <a:gd name="T10" fmla="*/ 1020099 w 6102"/>
              <a:gd name="T11" fmla="*/ 733494 h 1632"/>
              <a:gd name="T12" fmla="*/ 1045965 w 6102"/>
              <a:gd name="T13" fmla="*/ 689308 h 1632"/>
              <a:gd name="T14" fmla="*/ 1231878 w 6102"/>
              <a:gd name="T15" fmla="*/ 586795 h 1632"/>
              <a:gd name="T16" fmla="*/ 1312710 w 6102"/>
              <a:gd name="T17" fmla="*/ 544376 h 1632"/>
              <a:gd name="T18" fmla="*/ 1351509 w 6102"/>
              <a:gd name="T19" fmla="*/ 514330 h 1632"/>
              <a:gd name="T20" fmla="*/ 1445274 w 6102"/>
              <a:gd name="T21" fmla="*/ 486050 h 1632"/>
              <a:gd name="T22" fmla="*/ 2056364 w 6102"/>
              <a:gd name="T23" fmla="*/ 208560 h 1632"/>
              <a:gd name="T24" fmla="*/ 2163062 w 6102"/>
              <a:gd name="T25" fmla="*/ 136094 h 1632"/>
              <a:gd name="T26" fmla="*/ 3467689 w 6102"/>
              <a:gd name="T27" fmla="*/ 107815 h 1632"/>
              <a:gd name="T28" fmla="*/ 4225892 w 6102"/>
              <a:gd name="T29" fmla="*/ 91908 h 1632"/>
              <a:gd name="T30" fmla="*/ 4305107 w 6102"/>
              <a:gd name="T31" fmla="*/ 77768 h 1632"/>
              <a:gd name="T32" fmla="*/ 4676934 w 6102"/>
              <a:gd name="T33" fmla="*/ 19442 h 1632"/>
              <a:gd name="T34" fmla="*/ 5622667 w 6102"/>
              <a:gd name="T35" fmla="*/ 77768 h 1632"/>
              <a:gd name="T36" fmla="*/ 5821513 w 6102"/>
              <a:gd name="T37" fmla="*/ 166141 h 1632"/>
              <a:gd name="T38" fmla="*/ 6312971 w 6102"/>
              <a:gd name="T39" fmla="*/ 296933 h 1632"/>
              <a:gd name="T40" fmla="*/ 7098658 w 6102"/>
              <a:gd name="T41" fmla="*/ 311072 h 1632"/>
              <a:gd name="T42" fmla="*/ 7231223 w 6102"/>
              <a:gd name="T43" fmla="*/ 383538 h 1632"/>
              <a:gd name="T44" fmla="*/ 7404203 w 6102"/>
              <a:gd name="T45" fmla="*/ 397678 h 1632"/>
              <a:gd name="T46" fmla="*/ 7485035 w 6102"/>
              <a:gd name="T47" fmla="*/ 456004 h 1632"/>
              <a:gd name="T48" fmla="*/ 7604666 w 6102"/>
              <a:gd name="T49" fmla="*/ 600935 h 1632"/>
              <a:gd name="T50" fmla="*/ 7936076 w 6102"/>
              <a:gd name="T51" fmla="*/ 703447 h 1632"/>
              <a:gd name="T52" fmla="*/ 8003975 w 6102"/>
              <a:gd name="T53" fmla="*/ 733494 h 1632"/>
              <a:gd name="T54" fmla="*/ 8416218 w 6102"/>
              <a:gd name="T55" fmla="*/ 761773 h 1632"/>
              <a:gd name="T56" fmla="*/ 8521299 w 6102"/>
              <a:gd name="T57" fmla="*/ 848379 h 1632"/>
              <a:gd name="T58" fmla="*/ 8548782 w 6102"/>
              <a:gd name="T59" fmla="*/ 878426 h 1632"/>
              <a:gd name="T60" fmla="*/ 8602131 w 6102"/>
              <a:gd name="T61" fmla="*/ 965031 h 1632"/>
              <a:gd name="T62" fmla="*/ 8694279 w 6102"/>
              <a:gd name="T63" fmla="*/ 1037497 h 1632"/>
              <a:gd name="T64" fmla="*/ 8854327 w 6102"/>
              <a:gd name="T65" fmla="*/ 1109962 h 1632"/>
              <a:gd name="T66" fmla="*/ 8935158 w 6102"/>
              <a:gd name="T67" fmla="*/ 1140009 h 1632"/>
              <a:gd name="T68" fmla="*/ 9146938 w 6102"/>
              <a:gd name="T69" fmla="*/ 1270801 h 1632"/>
              <a:gd name="T70" fmla="*/ 9306985 w 6102"/>
              <a:gd name="T71" fmla="*/ 1401593 h 1632"/>
              <a:gd name="T72" fmla="*/ 9612530 w 6102"/>
              <a:gd name="T73" fmla="*/ 1474058 h 1632"/>
              <a:gd name="T74" fmla="*/ 5195874 w 6102"/>
              <a:gd name="T75" fmla="*/ 1618990 h 1632"/>
              <a:gd name="T76" fmla="*/ 2974614 w 6102"/>
              <a:gd name="T77" fmla="*/ 1576571 h 1632"/>
              <a:gd name="T78" fmla="*/ 1977148 w 6102"/>
              <a:gd name="T79" fmla="*/ 1562431 h 1632"/>
              <a:gd name="T80" fmla="*/ 447809 w 6102"/>
              <a:gd name="T81" fmla="*/ 1314987 h 1632"/>
              <a:gd name="T82" fmla="*/ 433259 w 6102"/>
              <a:gd name="T83" fmla="*/ 1270801 h 1632"/>
              <a:gd name="T84" fmla="*/ 433259 w 6102"/>
              <a:gd name="T85" fmla="*/ 1299080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102"/>
              <a:gd name="T130" fmla="*/ 0 h 1632"/>
              <a:gd name="T131" fmla="*/ 6102 w 6102"/>
              <a:gd name="T132" fmla="*/ 1632 h 16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61" name="Picture 4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-264" y="0"/>
          <a:ext cx="9144264" cy="6857404"/>
        </p:xfrm>
        <a:graphic>
          <a:graphicData uri="http://schemas.openxmlformats.org/presentationml/2006/ole">
            <p:oleObj spid="_x0000_s38914" name="Презентация" r:id="rId3" imgW="4570610" imgH="3427576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2152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Ша- ша- ша -мама моет малыша.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я письмо пишу.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у Марины карандаш.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928802"/>
            <a:ext cx="2857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1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29</Words>
  <Application>Microsoft Office PowerPoint</Application>
  <PresentationFormat>Экран (4:3)</PresentationFormat>
  <Paragraphs>8</Paragraphs>
  <Slides>10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 Microsoft Office PowerPoint</vt:lpstr>
      <vt:lpstr>Согласный звук [ш]. Буква Ш.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Согласный звук [ш] . Буква ш.</dc:title>
  <dc:creator>Admin</dc:creator>
  <cp:lastModifiedBy>Юля</cp:lastModifiedBy>
  <cp:revision>48</cp:revision>
  <dcterms:created xsi:type="dcterms:W3CDTF">2012-11-24T14:29:30Z</dcterms:created>
  <dcterms:modified xsi:type="dcterms:W3CDTF">2012-11-26T16:33:04Z</dcterms:modified>
</cp:coreProperties>
</file>