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3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7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9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B4FB-2A53-4891-B69C-F5450ECA7528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D6552-E442-46E3-B649-30D856303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ht-line.ru/m-tests/?t=5a3d9469aca2e604" TargetMode="External"/><Relationship Id="rId2" Type="http://schemas.openxmlformats.org/officeDocument/2006/relationships/hyperlink" Target="https://proforientator.ru/schools/#tocont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forientator.ru/services/proforientator/" TargetMode="External"/><Relationship Id="rId5" Type="http://schemas.openxmlformats.org/officeDocument/2006/relationships/hyperlink" Target="https://prof.ht-line.ru/m-tests/?t=d7009fb641aa5a5a" TargetMode="External"/><Relationship Id="rId4" Type="http://schemas.openxmlformats.org/officeDocument/2006/relationships/hyperlink" Target="https://prof.ht-line.ru/m-tests/?t=48e4d196a554a27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912" y="222953"/>
            <a:ext cx="9144000" cy="1291053"/>
          </a:xfrm>
        </p:spPr>
        <p:txBody>
          <a:bodyPr/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ПРОФОРИЕНТАЦИЯ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46164"/>
            <a:ext cx="9144000" cy="1011836"/>
          </a:xfrm>
        </p:spPr>
        <p:txBody>
          <a:bodyPr/>
          <a:lstStyle/>
          <a:p>
            <a:r>
              <a:rPr lang="ru-RU" dirty="0" smtClean="0"/>
              <a:t>ГБОУ СОШ №72 Калининского района</a:t>
            </a:r>
          </a:p>
          <a:p>
            <a:r>
              <a:rPr lang="ru-RU" dirty="0" smtClean="0"/>
              <a:t>Октябрь 2018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090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 рамках подпрограммы «Я и моя будущая карьера»</a:t>
            </a:r>
            <a:endParaRPr lang="ru-RU" sz="3600" dirty="0"/>
          </a:p>
        </p:txBody>
      </p:sp>
      <p:pic>
        <p:nvPicPr>
          <p:cNvPr id="1026" name="Picture 2" descr="http://zavety16.ru/images/int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86" y="1927111"/>
            <a:ext cx="3947227" cy="39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3906" y="4646951"/>
            <a:ext cx="4052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Педагог-психолог</a:t>
            </a:r>
          </a:p>
          <a:p>
            <a:pPr algn="r"/>
            <a:r>
              <a:rPr lang="ru-RU" sz="2000" b="1" dirty="0" smtClean="0"/>
              <a:t>Ульяновская Светлана Николаевна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744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https://</a:t>
            </a:r>
            <a:r>
              <a:rPr lang="ru-RU" dirty="0" err="1" smtClean="0"/>
              <a:t>профнеделя.рф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337" y="930442"/>
            <a:ext cx="9575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Вебинар</a:t>
            </a:r>
            <a:r>
              <a:rPr lang="ru-RU" sz="3200" b="1" dirty="0" smtClean="0"/>
              <a:t> «Профессии будущего» </a:t>
            </a:r>
            <a:endParaRPr lang="ru-RU" sz="3200" b="1" dirty="0" smtClean="0"/>
          </a:p>
          <a:p>
            <a:pPr algn="ctr"/>
            <a:r>
              <a:rPr lang="ru-RU" sz="3200" dirty="0" smtClean="0"/>
              <a:t>состоится </a:t>
            </a:r>
            <a:r>
              <a:rPr lang="ru-RU" sz="3200" b="1" dirty="0" smtClean="0"/>
              <a:t>16 ноября в 16:00 </a:t>
            </a:r>
            <a:endParaRPr lang="ru-RU" sz="3200" b="1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 smtClean="0"/>
              <a:t>рамках «Всероссийской недели профориентации», запись на сайте </a:t>
            </a:r>
            <a:r>
              <a:rPr lang="ru-RU" sz="3200" dirty="0" err="1" smtClean="0"/>
              <a:t>профнеделя.рф</a:t>
            </a:r>
            <a:r>
              <a:rPr lang="ru-RU" sz="3200" dirty="0" smtClean="0"/>
              <a:t>. </a:t>
            </a:r>
          </a:p>
          <a:p>
            <a:endParaRPr lang="ru-RU" sz="3200" dirty="0"/>
          </a:p>
          <a:p>
            <a:r>
              <a:rPr lang="ru-RU" sz="3200" dirty="0" smtClean="0"/>
              <a:t>Вопросы </a:t>
            </a:r>
            <a:r>
              <a:rPr lang="ru-RU" sz="3200" dirty="0" err="1" smtClean="0"/>
              <a:t>вебинара</a:t>
            </a:r>
            <a:r>
              <a:rPr lang="ru-RU" sz="3200" dirty="0" smtClean="0"/>
              <a:t>: какие профессии ждут нас в будущем, какие тренды сейчас существуют и как ориентироваться и планировать свою траекторию обучения и карьеры. Участие в </a:t>
            </a:r>
            <a:r>
              <a:rPr lang="ru-RU" sz="3200" dirty="0" err="1" smtClean="0"/>
              <a:t>вебинаре</a:t>
            </a:r>
            <a:r>
              <a:rPr lang="ru-RU" sz="3200" dirty="0" smtClean="0"/>
              <a:t> бесплатное.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96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https://proektoria.online/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0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Гуманитарные технологии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11704"/>
            <a:ext cx="10269511" cy="515398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Профориентационный</a:t>
            </a:r>
            <a:r>
              <a:rPr lang="ru-RU" dirty="0" smtClean="0"/>
              <a:t> </a:t>
            </a:r>
            <a:r>
              <a:rPr lang="ru-RU" dirty="0" smtClean="0"/>
              <a:t>тест на сайте "Гуманитарные технологии".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После прохождения </a:t>
            </a:r>
            <a:r>
              <a:rPr lang="ru-RU" dirty="0" smtClean="0"/>
              <a:t>теста </a:t>
            </a:r>
            <a:r>
              <a:rPr lang="ru-RU" dirty="0" smtClean="0"/>
              <a:t>его результаты придут детям на указанные ими при регистрации </a:t>
            </a:r>
            <a:r>
              <a:rPr lang="ru-RU" dirty="0" err="1" smtClean="0"/>
              <a:t>эл.адреса</a:t>
            </a:r>
            <a:r>
              <a:rPr lang="ru-RU" dirty="0" smtClean="0"/>
              <a:t>. Затем на род. собрание или на классный </a:t>
            </a:r>
            <a:r>
              <a:rPr lang="ru-RU" dirty="0" smtClean="0"/>
              <a:t>час придет </a:t>
            </a:r>
            <a:r>
              <a:rPr lang="ru-RU" dirty="0" smtClean="0"/>
              <a:t>специалист и </a:t>
            </a:r>
            <a:r>
              <a:rPr lang="ru-RU" dirty="0" smtClean="0"/>
              <a:t>расскажет, </a:t>
            </a:r>
            <a:r>
              <a:rPr lang="ru-RU" dirty="0" smtClean="0"/>
              <a:t>как использовать полученные результаты тестов. </a:t>
            </a:r>
          </a:p>
          <a:p>
            <a:endParaRPr lang="ru-RU" dirty="0" smtClean="0"/>
          </a:p>
          <a:p>
            <a:r>
              <a:rPr lang="ru-RU" dirty="0" smtClean="0"/>
              <a:t>Важно! Согласие на обработку данных.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/>
              <a:t>) Тест "Профшкола" (8-9 классы) 30-40 минут. </a:t>
            </a:r>
          </a:p>
          <a:p>
            <a:endParaRPr lang="ru-RU" dirty="0" smtClean="0"/>
          </a:p>
          <a:p>
            <a:r>
              <a:rPr lang="ru-RU" u="sng" dirty="0" smtClean="0"/>
              <a:t>http://prof.ht-line.ru/m-tests/?testing=db61022a7b878063 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Тест "Профшкола" (10-11 классы) 30-40 минут</a:t>
            </a:r>
          </a:p>
          <a:p>
            <a:endParaRPr lang="ru-RU" dirty="0" smtClean="0"/>
          </a:p>
          <a:p>
            <a:r>
              <a:rPr lang="ru-RU" u="sng" dirty="0" smtClean="0"/>
              <a:t>http://prof.ht-line.ru/m-tests/?testing=2ca51b534dea87f9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231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284" y="197346"/>
            <a:ext cx="103471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b="0" i="0" dirty="0" smtClean="0">
              <a:solidFill>
                <a:srgbClr val="5E677A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dirty="0">
              <a:solidFill>
                <a:srgbClr val="5E677A"/>
              </a:solidFill>
              <a:latin typeface="Arial" panose="020B0604020202020204" pitchFamily="34" charset="0"/>
            </a:endParaRPr>
          </a:p>
          <a:p>
            <a:pPr algn="just" fontAlgn="base"/>
            <a:endParaRPr lang="ru-RU" b="0" i="0" dirty="0" smtClean="0">
              <a:solidFill>
                <a:srgbClr val="5E677A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dirty="0">
              <a:solidFill>
                <a:srgbClr val="5E677A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Если вы решили стать </a:t>
            </a:r>
            <a:r>
              <a:rPr lang="ru-RU" sz="2000" b="0" i="0" dirty="0" err="1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нейромаркетологом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, то…………………</a:t>
            </a:r>
          </a:p>
          <a:p>
            <a:pPr algn="just" fontAlgn="base"/>
            <a:endParaRPr lang="ru-RU" sz="2000" dirty="0" smtClean="0">
              <a:solidFill>
                <a:srgbClr val="5E677A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Сами специалисты по </a:t>
            </a:r>
            <a:r>
              <a:rPr lang="ru-RU" sz="2000" b="0" i="0" dirty="0" err="1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нейромаркетингу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 считают, что лучше подходить к профессии с экономическим </a:t>
            </a:r>
            <a:r>
              <a:rPr lang="ru-RU" sz="2000" b="0" i="0" dirty="0" smtClean="0">
                <a:solidFill>
                  <a:srgbClr val="3C5FAD"/>
                </a:solidFill>
                <a:effectLst/>
                <a:latin typeface="Arial" panose="020B0604020202020204" pitchFamily="34" charset="0"/>
                <a:hlinkClick r:id="rId2"/>
              </a:rPr>
              <a:t>образованием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: закончить бакалавриат по финансово-экономическому профилю и поступить в магистратуру по специальности "</a:t>
            </a:r>
            <a:r>
              <a:rPr lang="ru-RU" sz="2000" b="0" i="0" dirty="0" err="1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Нейромаркетинг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" или "Когнитивная экономика". </a:t>
            </a:r>
          </a:p>
          <a:p>
            <a:pPr algn="just" fontAlgn="base"/>
            <a:endParaRPr lang="ru-RU" sz="2000" dirty="0">
              <a:solidFill>
                <a:srgbClr val="5E677A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Сейчас таких специалистов готовят в двух российских вузах:</a:t>
            </a:r>
            <a:b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</a:br>
            <a:endParaRPr lang="ru-RU" sz="2000" b="0" i="0" dirty="0" smtClean="0">
              <a:solidFill>
                <a:srgbClr val="5E677A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000" b="0" i="0" dirty="0" smtClean="0">
                <a:solidFill>
                  <a:srgbClr val="005824"/>
                </a:solidFill>
                <a:effectLst/>
                <a:latin typeface="Arial" panose="020B0604020202020204" pitchFamily="34" charset="0"/>
              </a:rPr>
              <a:t>✔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 МГУ им. М.В. Ломоносова на базе экономического факультета</a:t>
            </a:r>
            <a:b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005824"/>
                </a:solidFill>
                <a:effectLst/>
                <a:latin typeface="Arial" panose="020B0604020202020204" pitchFamily="34" charset="0"/>
              </a:rPr>
              <a:t>✔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 НИУ ВШЭ на базе факультета психологии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Если вы хотите разобраться, подойдет ли вам эта специальность, пройдите наши бесплатные тесты: </a:t>
            </a:r>
            <a:r>
              <a:rPr lang="ru-RU" sz="2000" b="0" i="0" dirty="0" smtClean="0">
                <a:solidFill>
                  <a:srgbClr val="3C5FAD"/>
                </a:solidFill>
                <a:effectLst/>
                <a:latin typeface="Arial" panose="020B0604020202020204" pitchFamily="34" charset="0"/>
                <a:hlinkClick r:id="rId3"/>
              </a:rPr>
              <a:t>Экономист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dirty="0" smtClean="0">
                <a:solidFill>
                  <a:srgbClr val="3C5FAD"/>
                </a:solidFill>
                <a:effectLst/>
                <a:latin typeface="Arial" panose="020B0604020202020204" pitchFamily="34" charset="0"/>
                <a:hlinkClick r:id="rId4"/>
              </a:rPr>
              <a:t>Финансово-экономический профиль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dirty="0" smtClean="0">
                <a:solidFill>
                  <a:srgbClr val="3C5FAD"/>
                </a:solidFill>
                <a:effectLst/>
                <a:latin typeface="Arial" panose="020B0604020202020204" pitchFamily="34" charset="0"/>
                <a:hlinkClick r:id="rId5"/>
              </a:rPr>
              <a:t>Естественнонаучный профиль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Или обсудите ваши интересы в беседе с </a:t>
            </a:r>
            <a:r>
              <a:rPr lang="ru-RU" sz="2000" b="0" i="0" dirty="0" err="1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профэкспертом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 на </a:t>
            </a:r>
            <a:r>
              <a:rPr lang="ru-RU" sz="2000" b="0" i="0" dirty="0" smtClean="0">
                <a:solidFill>
                  <a:srgbClr val="3C5FAD"/>
                </a:solidFill>
                <a:effectLst/>
                <a:latin typeface="Arial" panose="020B0604020202020204" pitchFamily="34" charset="0"/>
                <a:hlinkClick r:id="rId6"/>
              </a:rPr>
              <a:t>профориентации</a:t>
            </a:r>
            <a:r>
              <a:rPr lang="ru-RU" sz="2000" b="0" i="0" dirty="0" smtClean="0">
                <a:solidFill>
                  <a:srgbClr val="5E677A"/>
                </a:solidFill>
                <a:effectLst/>
                <a:latin typeface="Arial" panose="020B0604020202020204" pitchFamily="34" charset="0"/>
              </a:rPr>
              <a:t>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663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профориентации на сайте школы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872836"/>
            <a:ext cx="10514703" cy="59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194</Words>
  <Application>Microsoft Office PowerPoint</Application>
  <PresentationFormat>Произвольный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ПРОФОРИЕНТАЦИЯ</vt:lpstr>
      <vt:lpstr>Гуманитарные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профориентации на сайте школы</vt:lpstr>
      <vt:lpstr>Презентация PowerPoint</vt:lpstr>
      <vt:lpstr>Презентация PowerPoint</vt:lpstr>
      <vt:lpstr>https://профнеделя.рф</vt:lpstr>
      <vt:lpstr>Презентация PowerPoint</vt:lpstr>
      <vt:lpstr>Презентация PowerPoint</vt:lpstr>
      <vt:lpstr>https://proektoria.online/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Андрей</dc:creator>
  <cp:lastModifiedBy>Учитель</cp:lastModifiedBy>
  <cp:revision>13</cp:revision>
  <dcterms:created xsi:type="dcterms:W3CDTF">2018-10-29T03:50:04Z</dcterms:created>
  <dcterms:modified xsi:type="dcterms:W3CDTF">2019-02-05T13:08:16Z</dcterms:modified>
</cp:coreProperties>
</file>